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A9151C1-52D3-48B6-8160-9DE1017E1076}" type="datetimeFigureOut">
              <a:rPr lang="en-IN" smtClean="0"/>
              <a:t>02-08-2024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DF336B4-3077-4412-A300-39125288751D}" type="slidenum">
              <a:rPr lang="en-IN" smtClean="0"/>
              <a:t>‹#›</a:t>
            </a:fld>
            <a:endParaRPr lang="en-IN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0533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151C1-52D3-48B6-8160-9DE1017E1076}" type="datetimeFigureOut">
              <a:rPr lang="en-IN" smtClean="0"/>
              <a:t>02-08-2024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336B4-3077-4412-A300-39125288751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24779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151C1-52D3-48B6-8160-9DE1017E1076}" type="datetimeFigureOut">
              <a:rPr lang="en-IN" smtClean="0"/>
              <a:t>02-08-2024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336B4-3077-4412-A300-39125288751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1778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151C1-52D3-48B6-8160-9DE1017E1076}" type="datetimeFigureOut">
              <a:rPr lang="en-IN" smtClean="0"/>
              <a:t>02-08-2024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336B4-3077-4412-A300-39125288751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36065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151C1-52D3-48B6-8160-9DE1017E1076}" type="datetimeFigureOut">
              <a:rPr lang="en-IN" smtClean="0"/>
              <a:t>02-08-2024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336B4-3077-4412-A300-39125288751D}" type="slidenum">
              <a:rPr lang="en-IN" smtClean="0"/>
              <a:t>‹#›</a:t>
            </a:fld>
            <a:endParaRPr lang="en-IN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5598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151C1-52D3-48B6-8160-9DE1017E1076}" type="datetimeFigureOut">
              <a:rPr lang="en-IN" smtClean="0"/>
              <a:t>02-08-2024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336B4-3077-4412-A300-39125288751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26873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151C1-52D3-48B6-8160-9DE1017E1076}" type="datetimeFigureOut">
              <a:rPr lang="en-IN" smtClean="0"/>
              <a:t>02-08-2024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336B4-3077-4412-A300-39125288751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16392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151C1-52D3-48B6-8160-9DE1017E1076}" type="datetimeFigureOut">
              <a:rPr lang="en-IN" smtClean="0"/>
              <a:t>02-08-2024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336B4-3077-4412-A300-39125288751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43266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151C1-52D3-48B6-8160-9DE1017E1076}" type="datetimeFigureOut">
              <a:rPr lang="en-IN" smtClean="0"/>
              <a:t>02-08-2024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336B4-3077-4412-A300-39125288751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11063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151C1-52D3-48B6-8160-9DE1017E1076}" type="datetimeFigureOut">
              <a:rPr lang="en-IN" smtClean="0"/>
              <a:t>02-08-2024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336B4-3077-4412-A300-39125288751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9832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151C1-52D3-48B6-8160-9DE1017E1076}" type="datetimeFigureOut">
              <a:rPr lang="en-IN" smtClean="0"/>
              <a:t>02-08-2024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336B4-3077-4412-A300-39125288751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812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A9151C1-52D3-48B6-8160-9DE1017E1076}" type="datetimeFigureOut">
              <a:rPr lang="en-IN" smtClean="0"/>
              <a:t>02-08-2024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2DF336B4-3077-4412-A300-39125288751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60692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adman.webex.com/madman/j.php?MTID=m987d72f46803c7dfda9e319cc092b14a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8C1335E-2D07-464A-0E35-25606FC0A8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886537"/>
            <a:ext cx="12192000" cy="2971463"/>
          </a:xfr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>
              <a:spcBef>
                <a:spcPts val="600"/>
              </a:spcBef>
            </a:pPr>
            <a:endParaRPr lang="en-US" sz="1400" dirty="0">
              <a:solidFill>
                <a:schemeClr val="bg1"/>
              </a:solidFill>
            </a:endParaRPr>
          </a:p>
          <a:p>
            <a:pPr algn="l">
              <a:spcBef>
                <a:spcPts val="600"/>
              </a:spcBef>
            </a:pPr>
            <a:endParaRPr lang="en-US" sz="1400" dirty="0">
              <a:solidFill>
                <a:schemeClr val="bg1"/>
              </a:solidFill>
            </a:endParaRPr>
          </a:p>
          <a:p>
            <a:pPr algn="l">
              <a:spcBef>
                <a:spcPts val="600"/>
              </a:spcBef>
            </a:pPr>
            <a:endParaRPr lang="en-US" sz="1400" dirty="0">
              <a:solidFill>
                <a:schemeClr val="bg1"/>
              </a:solidFill>
            </a:endParaRPr>
          </a:p>
          <a:p>
            <a:pPr algn="l">
              <a:spcBef>
                <a:spcPts val="600"/>
              </a:spcBef>
            </a:pPr>
            <a:r>
              <a:rPr lang="en-US" sz="1400" dirty="0">
                <a:solidFill>
                  <a:schemeClr val="bg1"/>
                </a:solidFill>
              </a:rPr>
              <a:t>Time (IST)	Program</a:t>
            </a:r>
            <a:endParaRPr lang="en-IN" sz="1400" dirty="0">
              <a:solidFill>
                <a:schemeClr val="bg1"/>
              </a:solidFill>
            </a:endParaRPr>
          </a:p>
          <a:p>
            <a:pPr algn="l">
              <a:spcBef>
                <a:spcPts val="600"/>
              </a:spcBef>
            </a:pPr>
            <a:r>
              <a:rPr lang="en-IN" sz="1400" dirty="0">
                <a:solidFill>
                  <a:schemeClr val="bg1"/>
                </a:solidFill>
              </a:rPr>
              <a:t>1500-1505: 	Welcome address by ED-CHT</a:t>
            </a:r>
          </a:p>
          <a:p>
            <a:pPr algn="l">
              <a:spcBef>
                <a:spcPts val="600"/>
              </a:spcBef>
            </a:pPr>
            <a:r>
              <a:rPr lang="en-IN" sz="1400" dirty="0">
                <a:solidFill>
                  <a:schemeClr val="bg1"/>
                </a:solidFill>
              </a:rPr>
              <a:t>1505-1640: 	Presentation by  </a:t>
            </a:r>
            <a:r>
              <a:rPr lang="en-IN" sz="1400" dirty="0" err="1">
                <a:solidFill>
                  <a:schemeClr val="bg1"/>
                </a:solidFill>
              </a:rPr>
              <a:t>Eurecat</a:t>
            </a:r>
            <a:endParaRPr lang="en-IN" sz="1400" dirty="0">
              <a:solidFill>
                <a:schemeClr val="bg1"/>
              </a:solidFill>
            </a:endParaRPr>
          </a:p>
          <a:p>
            <a:pPr algn="l">
              <a:spcBef>
                <a:spcPts val="600"/>
              </a:spcBef>
            </a:pPr>
            <a:r>
              <a:rPr lang="en-IN" sz="1400" dirty="0">
                <a:solidFill>
                  <a:schemeClr val="bg1"/>
                </a:solidFill>
              </a:rPr>
              <a:t>1640-1655: 	Q &amp; A Session</a:t>
            </a:r>
            <a:r>
              <a:rPr lang="en-US" sz="1400" dirty="0">
                <a:solidFill>
                  <a:schemeClr val="bg1"/>
                </a:solidFill>
              </a:rPr>
              <a:t>	</a:t>
            </a:r>
            <a:r>
              <a:rPr lang="en-IN" sz="1400" dirty="0">
                <a:solidFill>
                  <a:schemeClr val="bg1"/>
                </a:solidFill>
              </a:rPr>
              <a:t>	 </a:t>
            </a:r>
          </a:p>
          <a:p>
            <a:pPr algn="l">
              <a:spcBef>
                <a:spcPts val="600"/>
              </a:spcBef>
            </a:pPr>
            <a:r>
              <a:rPr lang="en-IN" sz="1400" dirty="0">
                <a:solidFill>
                  <a:schemeClr val="bg1"/>
                </a:solidFill>
              </a:rPr>
              <a:t>1655-1700: 	Vote of Thanks</a:t>
            </a:r>
          </a:p>
          <a:p>
            <a:pPr algn="l">
              <a:spcBef>
                <a:spcPts val="600"/>
              </a:spcBef>
            </a:pPr>
            <a:endParaRPr lang="en-IN" sz="1800" dirty="0">
              <a:solidFill>
                <a:schemeClr val="bg1"/>
              </a:solidFill>
            </a:endParaRPr>
          </a:p>
          <a:p>
            <a:pPr algn="l">
              <a:spcBef>
                <a:spcPts val="600"/>
              </a:spcBef>
            </a:pPr>
            <a:r>
              <a:rPr lang="en-IN" sz="1800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1028" name="Picture 4" descr="Hydroprocessing">
            <a:extLst>
              <a:ext uri="{FF2B5EF4-FFF2-40B4-BE49-F238E27FC236}">
                <a16:creationId xmlns:a16="http://schemas.microsoft.com/office/drawing/2014/main" id="{0740FDC3-C011-703C-38F0-51299658AD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71"/>
          <a:stretch/>
        </p:blipFill>
        <p:spPr bwMode="auto">
          <a:xfrm>
            <a:off x="0" y="0"/>
            <a:ext cx="12191999" cy="388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C615D58-2670-052F-6D7C-EED40EB72676}"/>
              </a:ext>
            </a:extLst>
          </p:cNvPr>
          <p:cNvSpPr txBox="1"/>
          <p:nvPr/>
        </p:nvSpPr>
        <p:spPr>
          <a:xfrm>
            <a:off x="1592317" y="-49411"/>
            <a:ext cx="6716111" cy="12926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N" sz="2400" b="1" dirty="0"/>
              <a:t>Webinar on </a:t>
            </a:r>
          </a:p>
          <a:p>
            <a:pPr algn="ctr"/>
            <a:r>
              <a:rPr lang="en-IN" sz="1600" b="1" dirty="0"/>
              <a:t>	Catalyst Regeneration : The art of circularity &amp; sustainability</a:t>
            </a:r>
          </a:p>
          <a:p>
            <a:pPr algn="ctr"/>
            <a:r>
              <a:rPr lang="en-IN" dirty="0"/>
              <a:t>Date: 9</a:t>
            </a:r>
            <a:r>
              <a:rPr lang="en-IN" baseline="30000" dirty="0"/>
              <a:t>th</a:t>
            </a:r>
            <a:r>
              <a:rPr lang="en-IN" dirty="0"/>
              <a:t> August 2024 </a:t>
            </a:r>
          </a:p>
          <a:p>
            <a:pPr algn="ctr"/>
            <a:r>
              <a:rPr lang="en-IN" dirty="0"/>
              <a:t>Time: 1500 to 1700 hrs </a:t>
            </a:r>
          </a:p>
        </p:txBody>
      </p:sp>
      <p:pic>
        <p:nvPicPr>
          <p:cNvPr id="1030" name="Picture 6" descr="Hydrotreating - an overview | ScienceDirect Topics">
            <a:extLst>
              <a:ext uri="{FF2B5EF4-FFF2-40B4-BE49-F238E27FC236}">
                <a16:creationId xmlns:a16="http://schemas.microsoft.com/office/drawing/2014/main" id="{A2F7D2B8-301D-7D64-9AA1-02E42DD222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2715" y="4966137"/>
            <a:ext cx="5569285" cy="1891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entre for High Technology | Ministry of Petroleum &amp; Natural Gas Government  of India">
            <a:extLst>
              <a:ext uri="{FF2B5EF4-FFF2-40B4-BE49-F238E27FC236}">
                <a16:creationId xmlns:a16="http://schemas.microsoft.com/office/drawing/2014/main" id="{C9BE683A-C2EE-AE7F-727E-662CAF02EE4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47" b="10120"/>
          <a:stretch/>
        </p:blipFill>
        <p:spPr bwMode="auto">
          <a:xfrm>
            <a:off x="7954020" y="-1"/>
            <a:ext cx="4237979" cy="666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A7A493C-AFBC-2E52-ACF4-072565E22770}"/>
              </a:ext>
            </a:extLst>
          </p:cNvPr>
          <p:cNvSpPr txBox="1"/>
          <p:nvPr/>
        </p:nvSpPr>
        <p:spPr>
          <a:xfrm>
            <a:off x="0" y="6069779"/>
            <a:ext cx="3830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chemeClr val="bg1"/>
                </a:solidFill>
              </a:rPr>
              <a:t>Coordinators:</a:t>
            </a:r>
          </a:p>
          <a:p>
            <a:r>
              <a:rPr lang="en-IN" sz="1400" dirty="0" err="1">
                <a:solidFill>
                  <a:schemeClr val="bg1"/>
                </a:solidFill>
              </a:rPr>
              <a:t>Balayogi</a:t>
            </a:r>
            <a:r>
              <a:rPr lang="en-IN" sz="1400" dirty="0">
                <a:solidFill>
                  <a:schemeClr val="bg1"/>
                </a:solidFill>
              </a:rPr>
              <a:t> </a:t>
            </a:r>
            <a:r>
              <a:rPr lang="en-IN" sz="1400" dirty="0" err="1">
                <a:solidFill>
                  <a:schemeClr val="bg1"/>
                </a:solidFill>
              </a:rPr>
              <a:t>Nathi</a:t>
            </a:r>
            <a:r>
              <a:rPr lang="en-IN" sz="1400" dirty="0">
                <a:solidFill>
                  <a:schemeClr val="bg1"/>
                </a:solidFill>
              </a:rPr>
              <a:t>, Joint Director, CHT; 8590785293 </a:t>
            </a:r>
          </a:p>
          <a:p>
            <a:r>
              <a:rPr lang="en-IN" sz="1400" dirty="0">
                <a:solidFill>
                  <a:schemeClr val="bg1"/>
                </a:solidFill>
              </a:rPr>
              <a:t>Amal Roy, Advisor, CHT; 9818777160</a:t>
            </a:r>
          </a:p>
          <a:p>
            <a:endParaRPr lang="en-IN" sz="1200" dirty="0">
              <a:solidFill>
                <a:schemeClr val="bg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C47BB8-673E-D53D-956B-CEEA20FBCC0A}"/>
              </a:ext>
            </a:extLst>
          </p:cNvPr>
          <p:cNvSpPr txBox="1"/>
          <p:nvPr/>
        </p:nvSpPr>
        <p:spPr>
          <a:xfrm>
            <a:off x="0" y="3778640"/>
            <a:ext cx="652663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sz="1400" dirty="0">
              <a:solidFill>
                <a:schemeClr val="bg1"/>
              </a:solidFill>
            </a:endParaRPr>
          </a:p>
          <a:p>
            <a:r>
              <a:rPr lang="en-IN" sz="1200" dirty="0">
                <a:solidFill>
                  <a:schemeClr val="bg1"/>
                </a:solidFill>
              </a:rPr>
              <a:t>Webinar Link: </a:t>
            </a:r>
            <a:r>
              <a:rPr lang="en-US" sz="1200" u="sng" dirty="0">
                <a:hlinkClick r:id="rId5"/>
              </a:rPr>
              <a:t>https://madman.webex.com/madman/j.php?MTID=m987d72f46803c7dfda9e319cc092b14a</a:t>
            </a:r>
            <a:r>
              <a:rPr lang="en-US" sz="1200" dirty="0"/>
              <a:t> </a:t>
            </a:r>
            <a:endParaRPr lang="en-IN" sz="1200" dirty="0"/>
          </a:p>
          <a:p>
            <a:r>
              <a:rPr lang="en-IN" dirty="0"/>
              <a:t>number: 2517 208 0426</a:t>
            </a:r>
          </a:p>
          <a:p>
            <a:endParaRPr lang="en-IN" sz="1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444670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158</TotalTime>
  <Words>103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Corbel</vt:lpstr>
      <vt:lpstr>Basis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kiran kumar dabbiru</dc:creator>
  <cp:lastModifiedBy>CHT0-1</cp:lastModifiedBy>
  <cp:revision>18</cp:revision>
  <dcterms:created xsi:type="dcterms:W3CDTF">2023-09-10T11:28:46Z</dcterms:created>
  <dcterms:modified xsi:type="dcterms:W3CDTF">2024-08-02T06:22:09Z</dcterms:modified>
</cp:coreProperties>
</file>